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1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howOutlineIcons="0">
    <p:restoredLeft sz="13827"/>
    <p:restoredTop sz="94698"/>
  </p:normalViewPr>
  <p:slide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2156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presProps" Target="presProps.xml"  /><Relationship Id="rId25" Type="http://schemas.openxmlformats.org/officeDocument/2006/relationships/viewProps" Target="viewProps.xml"  /><Relationship Id="rId26" Type="http://schemas.openxmlformats.org/officeDocument/2006/relationships/theme" Target="theme/theme1.xml"  /><Relationship Id="rId27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9144000" cy="1470025"/>
          </a:xfrm>
        </p:spPr>
        <p:txBody>
          <a:bodyPr>
            <a:normAutofit lnSpcReduction="0"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143108" y="2214563"/>
            <a:ext cx="4857767" cy="3214687"/>
          </a:xfrm>
        </p:spPr>
        <p:txBody>
          <a:bodyPr>
            <a:normAutofit lnSpcReduction="0"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456028" y="1643063"/>
            <a:ext cx="8229600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56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7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0"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0"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5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9.jpeg"  /><Relationship Id="rId3" Type="http://schemas.openxmlformats.org/officeDocument/2006/relationships/image" Target="../media/image20.jpe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1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jpeg"  /><Relationship Id="rId3" Type="http://schemas.openxmlformats.org/officeDocument/2006/relationships/image" Target="../media/image2.jpeg"  /><Relationship Id="rId4" Type="http://schemas.openxmlformats.org/officeDocument/2006/relationships/image" Target="../media/image3.jpeg"  /><Relationship Id="rId5" Type="http://schemas.openxmlformats.org/officeDocument/2006/relationships/image" Target="../media/image4.jpeg"  /><Relationship Id="rId6" Type="http://schemas.openxmlformats.org/officeDocument/2006/relationships/image" Target="../media/image5.jpeg"  /><Relationship Id="rId7" Type="http://schemas.openxmlformats.org/officeDocument/2006/relationships/image" Target="../media/image6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jpeg"  /><Relationship Id="rId3" Type="http://schemas.openxmlformats.org/officeDocument/2006/relationships/image" Target="../media/image11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2.jpeg"  /><Relationship Id="rId3" Type="http://schemas.openxmlformats.org/officeDocument/2006/relationships/image" Target="../media/image13.jpeg"  /><Relationship Id="rId4" Type="http://schemas.openxmlformats.org/officeDocument/2006/relationships/image" Target="../media/image14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 txBox="1"/>
          <p:nvPr/>
        </p:nvSpPr>
        <p:spPr>
          <a:xfrm>
            <a:off x="1403586" y="1101089"/>
            <a:ext cx="6264793" cy="161163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 lang="ko-KR" altLang="en-US"/>
            </a:pPr>
            <a:r>
              <a:rPr lang="ko-KR" altLang="en-US" sz="5000"/>
              <a:t>오픈소스 및 역사</a:t>
            </a:r>
            <a:endParaRPr lang="ko-KR" altLang="en-US" sz="5000"/>
          </a:p>
          <a:p>
            <a:pPr algn="ctr">
              <a:defRPr lang="ko-KR" altLang="en-US"/>
            </a:pPr>
            <a:r>
              <a:rPr lang="ko-KR" altLang="en-US" sz="5000"/>
              <a:t>출판물 제작 과정</a:t>
            </a:r>
            <a:endParaRPr lang="ko-KR" altLang="en-US" sz="5000"/>
          </a:p>
        </p:txBody>
      </p:sp>
      <p:sp>
        <p:nvSpPr>
          <p:cNvPr id="5" name=""/>
          <p:cNvSpPr txBox="1"/>
          <p:nvPr/>
        </p:nvSpPr>
        <p:spPr>
          <a:xfrm>
            <a:off x="2627756" y="4391026"/>
            <a:ext cx="5832730" cy="851534"/>
          </a:xfrm>
          <a:prstGeom prst="rect">
            <a:avLst/>
          </a:prstGeom>
        </p:spPr>
        <p:txBody>
          <a:bodyPr wrap="square">
            <a:spAutoFit/>
          </a:bodyPr>
          <a:p>
            <a:pPr algn="r">
              <a:defRPr lang="ko-KR" altLang="en-US"/>
            </a:pPr>
            <a:r>
              <a:rPr lang="ko-KR" altLang="en-US" sz="2500"/>
              <a:t>팀원:  손민우, 배수연, 노건웅</a:t>
            </a:r>
            <a:endParaRPr lang="ko-KR" altLang="en-US" sz="2500"/>
          </a:p>
          <a:p>
            <a:pPr algn="r">
              <a:defRPr lang="ko-KR" altLang="en-US"/>
            </a:pPr>
            <a:r>
              <a:rPr lang="ko-KR" altLang="en-US" sz="2500"/>
              <a:t>안예지, 윤성호, 문성인  </a:t>
            </a:r>
            <a:endParaRPr lang="ko-KR" altLang="en-US" sz="2500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오픈소스 정의/오픈소스 역사로 파트 분배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오픈소스 정의: 배수연, 안예지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오픈소스 역사: 노건웅, 문성인, 손민우, </a:t>
            </a:r>
            <a:endParaRPr lang="ko-KR" altLang="en-US"/>
          </a:p>
          <a:p>
            <a:pPr>
              <a:buNone/>
              <a:defRPr lang="ko-KR" altLang="en-US"/>
            </a:pPr>
            <a:r>
              <a:rPr lang="ko-KR" altLang="en-US"/>
              <a:t>                         윤성호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 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중간 해결안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>
            <a:noAutofit/>
          </a:bodyPr>
          <a:lstStyle/>
          <a:p>
            <a:pPr>
              <a:defRPr lang="ko-KR" altLang="en-US"/>
            </a:pPr>
            <a:r>
              <a:rPr lang="ko-KR" altLang="en-US"/>
              <a:t>&lt;출판 과정 설계&gt;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en-US" altLang="ko-KR"/>
              <a:t>Git</a:t>
            </a:r>
            <a:r>
              <a:rPr lang="ko-KR" altLang="en-US"/>
              <a:t> 이용 결정</a:t>
            </a:r>
            <a:endParaRPr lang="ko-KR" altLang="en-US"/>
          </a:p>
          <a:p>
            <a:pPr>
              <a:buNone/>
              <a:defRPr lang="ko-KR" altLang="en-US"/>
            </a:pPr>
            <a:r>
              <a:rPr lang="ko-KR" altLang="en-US"/>
              <a:t>		- 형상관리도구</a:t>
            </a:r>
            <a:endParaRPr lang="ko-KR" altLang="en-US"/>
          </a:p>
          <a:p>
            <a:pPr>
              <a:buNone/>
              <a:defRPr lang="ko-KR" altLang="en-US"/>
            </a:pPr>
            <a:endParaRPr lang="ko-KR" altLang="en-US" sz="2800"/>
          </a:p>
          <a:p>
            <a:pPr>
              <a:buNone/>
              <a:defRPr lang="ko-KR" altLang="en-US"/>
            </a:pPr>
            <a:r>
              <a:rPr lang="ko-KR" altLang="en-US" sz="2800"/>
              <a:t>특징: </a:t>
            </a:r>
            <a:r>
              <a:rPr lang="en-US" altLang="ko-KR" sz="2800"/>
              <a:t>VCS, </a:t>
            </a:r>
            <a:r>
              <a:rPr lang="ko-KR" altLang="en-US" sz="2800"/>
              <a:t>이슈트레커,</a:t>
            </a:r>
            <a:endParaRPr lang="ko-KR" altLang="en-US" sz="2800"/>
          </a:p>
          <a:p>
            <a:pPr>
              <a:buNone/>
              <a:defRPr lang="ko-KR" altLang="en-US"/>
            </a:pPr>
            <a:r>
              <a:rPr lang="ko-KR" altLang="en-US" sz="2800"/>
              <a:t>지속적 통합이 가능</a:t>
            </a:r>
            <a:endParaRPr lang="ko-KR" altLang="en-US" sz="2800"/>
          </a:p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내용 개체 틀 2"/>
          <p:cNvSpPr/>
          <p:nvPr/>
        </p:nvSpPr>
        <p:spPr>
          <a:xfrm>
            <a:off x="4572000" y="1600199"/>
            <a:ext cx="4114800" cy="452596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2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&lt;소책자 제작&gt;</a:t>
            </a: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None/>
              <a:defRPr lang="ko-KR" altLang="en-US"/>
            </a:pP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2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역할분담</a:t>
            </a: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2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오픈소스 소개</a:t>
            </a: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2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오픈소스 역사</a:t>
            </a: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None/>
              <a:defRPr lang="ko-KR" altLang="en-US"/>
            </a:pPr>
            <a:endParaRPr xmlns:mc="http://schemas.openxmlformats.org/markup-compatibility/2006" xmlns:hp="http://schemas.haansoft.com/office/presentation/8.0" lang="ko-KR" altLang="en-US" sz="28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None/>
              <a:defRPr lang="ko-KR" altLang="en-US"/>
            </a:pPr>
            <a:endParaRPr xmlns:mc="http://schemas.openxmlformats.org/markup-compatibility/2006" xmlns:hp="http://schemas.haansoft.com/office/presentation/8.0" lang="ko-KR" altLang="en-US" sz="28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세번째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49782" y="2395698"/>
            <a:ext cx="8044434" cy="240147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세번째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554691" y="1600200"/>
            <a:ext cx="6034617" cy="452596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세번째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69"/>
          </a:xfr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>오픈소스 정의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겹치는 내용이 많이 두 학생이 공동 작성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오픈소스 역사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80년대 이전: 손민우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80년대: 노건웅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90년대: 윤성호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00~현대: 문성인</a:t>
            </a: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네번째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1628774"/>
            <a:ext cx="8229599" cy="329850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네번째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199" y="1452562"/>
            <a:ext cx="8229600" cy="4615249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네번째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57200" y="1600200"/>
            <a:ext cx="6034617" cy="4525963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881502" y="1646777"/>
            <a:ext cx="5805297" cy="4479385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 autoUpdateAnimBg="1"/>
    </p:bldLst>
  </p:timing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네번째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2114079"/>
            <a:ext cx="8229600" cy="227218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다섯번째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199" y="2320290"/>
            <a:ext cx="8229600" cy="1828800"/>
          </a:xfr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>일시: 9/28 (목) 수업시간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내용: 계속 각자 작업 할당분 작성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>목차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조 편성/첫번째 회의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중간 해결안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세번째 회의 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"/>
          <p:cNvSpPr txBox="1"/>
          <p:nvPr/>
        </p:nvSpPr>
        <p:spPr>
          <a:xfrm>
            <a:off x="5220081" y="2275332"/>
            <a:ext cx="2664333" cy="36156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내용 개체 틀 2"/>
          <p:cNvSpPr>
            <a:spLocks noGrp="1"/>
          </p:cNvSpPr>
          <p:nvPr/>
        </p:nvSpPr>
        <p:spPr>
          <a:xfrm>
            <a:off x="4494847" y="1752600"/>
            <a:ext cx="4114800" cy="4525963"/>
          </a:xfrm>
          <a:prstGeom prst="rect">
            <a:avLst/>
          </a:prstGeom>
        </p:spPr>
        <p:txBody>
          <a:bodyPr vert="horz" lIns="91440" tIns="45720" rIns="91440" bIns="45720">
            <a:normAutofit lnSpcReduction="0"/>
          </a:bodyPr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/>
        </p:nvSpPr>
        <p:spPr>
          <a:xfrm>
            <a:off x="4572000" y="1600200"/>
            <a:ext cx="4114800" cy="452596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31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31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1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네번째 회의</a:t>
            </a:r>
            <a:endParaRPr xmlns:mc="http://schemas.openxmlformats.org/markup-compatibility/2006" xmlns:hp="http://schemas.haansoft.com/office/presentation/8.0" lang="ko-KR" altLang="en-US" sz="31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1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다섯번째 회의</a:t>
            </a:r>
            <a:endParaRPr xmlns:mc="http://schemas.openxmlformats.org/markup-compatibility/2006" xmlns:hp="http://schemas.haansoft.com/office/presentation/8.0" lang="ko-KR" altLang="en-US" sz="31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1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여섯번째 회의</a:t>
            </a:r>
            <a:endParaRPr xmlns:mc="http://schemas.openxmlformats.org/markup-compatibility/2006" xmlns:hp="http://schemas.haansoft.com/office/presentation/8.0" lang="ko-KR" altLang="en-US" sz="31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1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최종 해결안</a:t>
            </a:r>
            <a:r>
              <a:rPr xmlns:mc="http://schemas.openxmlformats.org/markup-compatibility/2006" xmlns:hp="http://schemas.haansoft.com/office/presentation/8.0" lang="ko-KR" altLang="en-US" sz="32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여섯번째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3140964"/>
            <a:ext cx="8229600" cy="2985199"/>
          </a:xfr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>일시: 9/29(금)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내용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발표 담당 및 편집 담당으로 역할분배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발표 및 편집 방향성 결정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1417638"/>
            <a:ext cx="8229599" cy="1066182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여섯번째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편집 담당: 노건웅, 문성인, 안예지, 윤성호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발표 담당: 배수연, 손민우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"/>
          <p:cNvSpPr txBox="1"/>
          <p:nvPr/>
        </p:nvSpPr>
        <p:spPr>
          <a:xfrm>
            <a:off x="4425410" y="3429000"/>
            <a:ext cx="257080" cy="360045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"/>
          <p:cNvSpPr/>
          <p:nvPr/>
        </p:nvSpPr>
        <p:spPr>
          <a:xfrm>
            <a:off x="228600" y="2297509"/>
            <a:ext cx="8686800" cy="2262981"/>
          </a:xfrm>
          <a:prstGeom prst="irregularSeal2">
            <a:avLst/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r>
              <a:rPr lang="ko-KR" altLang="en-US" sz="3000">
                <a:solidFill>
                  <a:schemeClr val="tx1"/>
                </a:solidFill>
              </a:rPr>
              <a:t>깃북 사용 결정!</a:t>
            </a:r>
            <a:endParaRPr lang="ko-KR" altLang="en-US" sz="3000">
              <a:solidFill>
                <a:schemeClr val="tx1"/>
              </a:solidFill>
            </a:endParaRPr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34352" y="2024824"/>
            <a:ext cx="8075295" cy="3168396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 autoUpdateAnimBg="1"/>
      <p:bldP spid="4" grpId="1" bldLvl="0" animBg="1" autoUpdateAnimBg="1"/>
    </p:bldLst>
  </p:timing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최종 해결안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30885" y="1600199"/>
            <a:ext cx="4546854" cy="4525963"/>
          </a:xfrm>
        </p:spPr>
        <p:txBody>
          <a:bodyPr>
            <a:noAutofit/>
          </a:bodyPr>
          <a:lstStyle/>
          <a:p>
            <a:pPr>
              <a:defRPr lang="ko-KR" altLang="en-US"/>
            </a:pPr>
            <a:r>
              <a:rPr lang="ko-KR" altLang="en-US"/>
              <a:t>&lt;출판 과정 설계&gt;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en-US" altLang="ko-KR"/>
              <a:t>Git</a:t>
            </a:r>
            <a:r>
              <a:rPr lang="ko-KR" altLang="en-US"/>
              <a:t> : 내용 작성 및 편집</a:t>
            </a:r>
            <a:endParaRPr lang="ko-KR" altLang="en-US"/>
          </a:p>
          <a:p>
            <a:pPr>
              <a:defRPr lang="ko-KR" altLang="en-US"/>
            </a:pPr>
            <a:r>
              <a:rPr lang="en-US" altLang="ko-KR"/>
              <a:t>Gitbook:</a:t>
            </a:r>
            <a:r>
              <a:rPr lang="ko-KR" altLang="en-US"/>
              <a:t> 최종 출판물</a:t>
            </a:r>
            <a:endParaRPr lang="ko-KR" altLang="en-US"/>
          </a:p>
          <a:p>
            <a:pPr>
              <a:buNone/>
              <a:defRPr lang="ko-KR" altLang="en-US"/>
            </a:pPr>
            <a:endParaRPr lang="ko-KR" altLang="en-US" sz="2800"/>
          </a:p>
          <a:p>
            <a:pPr>
              <a:buNone/>
              <a:defRPr lang="ko-KR" altLang="en-US"/>
            </a:pPr>
            <a:r>
              <a:rPr lang="ko-KR" altLang="en-US" sz="2800"/>
              <a:t>특징: 서적 작성에 최적화됨.</a:t>
            </a:r>
            <a:endParaRPr lang="ko-KR" altLang="en-US" sz="2800"/>
          </a:p>
          <a:p>
            <a:pPr>
              <a:buNone/>
              <a:defRPr lang="ko-KR" altLang="en-US"/>
            </a:pPr>
            <a:r>
              <a:rPr lang="ko-KR" altLang="en-US" sz="2800"/>
              <a:t>페이지 구분 용이함.</a:t>
            </a:r>
            <a:endParaRPr lang="ko-KR" altLang="en-US" sz="2800"/>
          </a:p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내용 개체 틀 2"/>
          <p:cNvSpPr/>
          <p:nvPr/>
        </p:nvSpPr>
        <p:spPr>
          <a:xfrm>
            <a:off x="4777740" y="1600199"/>
            <a:ext cx="4114800" cy="452596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2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&lt;소책자 제작&gt;</a:t>
            </a: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None/>
              <a:defRPr lang="ko-KR" altLang="en-US"/>
            </a:pP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2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각자 맡은부분 작성</a:t>
            </a: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r>
              <a:rPr xmlns:mc="http://schemas.openxmlformats.org/markup-compatibility/2006" xmlns:hp="http://schemas.haansoft.com/office/presentation/8.0" lang="ko-KR" altLang="en-US" sz="3200" b="0" i="0" kern="1200" spc="5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편집은 모두 같이</a:t>
            </a: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None/>
              <a:defRPr lang="ko-KR" altLang="en-US"/>
            </a:pPr>
            <a:endParaRPr xmlns:mc="http://schemas.openxmlformats.org/markup-compatibility/2006" xmlns:hp="http://schemas.haansoft.com/office/presentation/8.0" lang="ko-KR" altLang="en-US" sz="28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None/>
              <a:defRPr lang="ko-KR" altLang="en-US"/>
            </a:pPr>
            <a:endParaRPr xmlns:mc="http://schemas.openxmlformats.org/markup-compatibility/2006" xmlns:hp="http://schemas.haansoft.com/office/presentation/8.0" lang="ko-KR" altLang="en-US" sz="28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42900" indent="-342900" algn="l" defTabSz="914400" eaLnBrk="1" latinLnBrk="1" hangingPunct="1">
              <a:spcBef>
                <a:spcPct val="20000"/>
              </a:spcBef>
              <a:buFont typeface="Arial"/>
              <a:buChar char="•"/>
              <a:defRPr lang="ko-KR" altLang="en-US"/>
            </a:pPr>
            <a:endParaRPr xmlns:mc="http://schemas.openxmlformats.org/markup-compatibility/2006" xmlns:hp="http://schemas.haansoft.com/office/presentation/8.0" lang="ko-KR" altLang="en-US" sz="3200" b="0" i="0" kern="1200" spc="5" mc:Ignorable="hp" hp:hslEmbossed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 편성 및 첫번째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조를 편성한 후, 각자 작성한 개인 문제분석지를 슬랙에 올림.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2780919"/>
            <a:ext cx="2195702" cy="1646777"/>
          </a:xfrm>
          <a:prstGeom prst="rect">
            <a:avLst/>
          </a:prstGeom>
        </p:spPr>
      </p:pic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rot="16190202">
            <a:off x="3717839" y="2514377"/>
            <a:ext cx="1708321" cy="2247804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16271049">
            <a:off x="6679553" y="2519968"/>
            <a:ext cx="1705599" cy="2274132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 rot="16228418">
            <a:off x="687406" y="4373482"/>
            <a:ext cx="1779151" cy="2224931"/>
          </a:xfrm>
          <a:prstGeom prst="rect">
            <a:avLst/>
          </a:prstGeom>
        </p:spPr>
      </p:pic>
      <p:pic>
        <p:nvPicPr>
          <p:cNvPr id="8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 rot="16204774">
            <a:off x="3691175" y="4295228"/>
            <a:ext cx="1761648" cy="2348865"/>
          </a:xfrm>
          <a:prstGeom prst="rect">
            <a:avLst/>
          </a:prstGeom>
        </p:spPr>
      </p:pic>
      <p:pic>
        <p:nvPicPr>
          <p:cNvPr id="9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 rot="5407315">
            <a:off x="6633207" y="4330322"/>
            <a:ext cx="1777154" cy="232663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조편성 및 첫번째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1667669"/>
            <a:ext cx="8229600" cy="4391025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조편성 및 첫번째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554691" y="1600200"/>
            <a:ext cx="6034617" cy="452596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조편성 및 첫번째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역할 분배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회의 진행 및 장소 섭외: 안예지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서기: 노건웅, 배수연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슬랙 관리: 손민우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1621917"/>
            <a:ext cx="8229600" cy="3391281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258529" y="1600200"/>
            <a:ext cx="4025434" cy="3917061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572000" y="1606486"/>
            <a:ext cx="4114799" cy="3910774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57200" y="1417638"/>
            <a:ext cx="8229600" cy="4814316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 autoUpdateAnimBg="1"/>
      <p:bldP spid="5" grpId="1" bldLvl="0" animBg="1" autoUpdateAnimBg="1"/>
    </p:bld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49</ep:Words>
  <ep:PresentationFormat>화면 슬라이드 쇼(4:3)</ep:PresentationFormat>
  <ep:Paragraphs>15</ep:Paragraphs>
  <ep:Slides>22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ep:HeadingPairs>
  <ep:TitlesOfParts>
    <vt:vector size="23" baseType="lpstr">
      <vt:lpstr>한컴오피스</vt:lpstr>
      <vt:lpstr>슬라이드 1</vt:lpstr>
      <vt:lpstr>목차</vt:lpstr>
      <vt:lpstr>조 편성 및 첫번째 회의</vt:lpstr>
      <vt:lpstr>조편성 및 첫번째 회의</vt:lpstr>
      <vt:lpstr>조편성 및 첫번째 회의</vt:lpstr>
      <vt:lpstr>조편성 및 첫번째 회의</vt:lpstr>
      <vt:lpstr>조편성 및 첫번째 회의</vt:lpstr>
      <vt:lpstr>두번째 회의</vt:lpstr>
      <vt:lpstr>두번째 회의</vt:lpstr>
      <vt:lpstr>두번째 회의</vt:lpstr>
      <vt:lpstr>중간 해결안</vt:lpstr>
      <vt:lpstr>세번째 회의</vt:lpstr>
      <vt:lpstr>세번째 회의</vt:lpstr>
      <vt:lpstr>네번째 회의</vt:lpstr>
      <vt:lpstr>네번째 회의</vt:lpstr>
      <vt:lpstr>네번째 회의</vt:lpstr>
      <vt:lpstr>네번째 회의</vt:lpstr>
      <vt:lpstr>다섯번째 회의</vt:lpstr>
      <vt:lpstr>여섯번째 회의</vt:lpstr>
      <vt:lpstr>여섯번째 회의</vt:lpstr>
      <vt:lpstr>일곱 번째 회의</vt:lpstr>
      <vt:lpstr>최종 해결안</vt:lpstr>
    </vt:vector>
  </ep:TitlesOfParts>
  <ep:HyperlinkBase/>
  <ep:Application>Hancom Office Hanshow 2014</ep:Application>
  <ep:AppVersion>0900.0000.01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2017-10-01T01:53:18.913</dcterms:created>
  <dc:creator>MinWoo</dc:creator>
  <cp:lastModifiedBy>MinWoo</cp:lastModifiedBy>
  <dcterms:modified xsi:type="dcterms:W3CDTF">2017-10-02T07:57:32.904</dcterms:modified>
  <cp:revision>20</cp:revision>
</cp:coreProperties>
</file>

<file path=docProps/thumbnail.jpeg>
</file>